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71" r:id="rId4"/>
    <p:sldId id="267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9" r:id="rId13"/>
    <p:sldId id="270" r:id="rId14"/>
    <p:sldId id="272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оизводсто ООО РА ДА ВИНЧИ" id="{1815D933-C087-47AD-9E0C-F4DE287DB19F}">
          <p14:sldIdLst>
            <p14:sldId id="256"/>
            <p14:sldId id="258"/>
            <p14:sldId id="271"/>
            <p14:sldId id="267"/>
            <p14:sldId id="259"/>
            <p14:sldId id="260"/>
            <p14:sldId id="261"/>
            <p14:sldId id="262"/>
            <p14:sldId id="264"/>
            <p14:sldId id="265"/>
            <p14:sldId id="266"/>
            <p14:sldId id="269"/>
            <p14:sldId id="270"/>
            <p14:sldId id="272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2" autoAdjust="0"/>
    <p:restoredTop sz="94705" autoAdjust="0"/>
  </p:normalViewPr>
  <p:slideViewPr>
    <p:cSldViewPr>
      <p:cViewPr varScale="1">
        <p:scale>
          <a:sx n="82" d="100"/>
          <a:sy n="82" d="100"/>
        </p:scale>
        <p:origin x="89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E213A-CC95-41D5-8E59-A27A95B5BF1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7DA44-503F-4ECD-B64B-D30555FEB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8634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4ADE4-6B3F-4216-8B30-B179D0D17465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C109D-9DC4-4CB6-8E00-277CB3BEB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4174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C109D-9DC4-4CB6-8E00-277CB3BEB85E}" type="slidenum">
              <a:rPr lang="ru-RU" smtClean="0"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5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7E2B-D56D-43FD-93BC-948900471D20}" type="datetime1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7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953F-36B4-408F-96B6-D7738BE6E8F3}" type="datetime1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2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E1D2-458C-4E3A-9CE7-14BB2516130C}" type="datetime1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6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9E8-8884-4414-AA5C-A020FE1283CB}" type="datetime1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29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2EF9C-F5BE-4E30-BC97-F575E1482842}" type="datetime1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3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5EF2-F52E-47D2-9FF6-3227B63BB185}" type="datetime1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8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4D72-6553-480A-A247-A2BA03A7E8CE}" type="datetime1">
              <a:rPr lang="ru-RU" smtClean="0"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3632-9EFE-4F46-B971-3BC38F00FEE5}" type="datetime1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46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00ED-1A2C-4CF2-AAF9-D8FFB304EBB4}" type="datetime1">
              <a:rPr lang="ru-RU" smtClean="0"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9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8EAE-EC91-417B-8255-FC397800533A}" type="datetime1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0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B240-2C33-4A28-A42A-BE5DDB1C7B1D}" type="datetime1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3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9E03-199C-48C7-8341-F72598A4B1A1}" type="datetime1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2E4FE-97F8-4A85-B49E-BAF0291BE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61356" y="1772816"/>
            <a:ext cx="7560840" cy="0"/>
          </a:xfrm>
          <a:prstGeom prst="line">
            <a:avLst/>
          </a:prstGeom>
          <a:ln w="158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587699" y="404664"/>
            <a:ext cx="77724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Производство торгового оборудования и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POSM</a:t>
            </a:r>
            <a:b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ООО РА «Да Винчи»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59099" y="1772816"/>
            <a:ext cx="8229600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Торговое оборудование из МДФ, фанеры, ДСП с облицовкой декоративными материалами: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HPL–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пластик, сталь,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бондаксаль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шпон, окраска по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RAL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др.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Торцы гондол для металлического оборудования (магнитные накладки)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Торцы гондол для стандартного оборудования (крепление на двойной скотч)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Промо-столы для дегустаций и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сэмплингов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Ролл-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апы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другие инфо-стойки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Сменные декорации в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лайт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-боксы – ткань с печатью и силиконовым уплотнителем, 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бэклиты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дюратранс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транслюцентные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стикеры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Чехлы на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антикражки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3-х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слойный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МГК или ПВХ 2 мм с накаткой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самоклейки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подвернутыми торцами. Печать 1440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dpi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Ламинация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выбор (матовая/глянцевая)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Подвесные декорации: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мобайлы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баннеры, картонные и деревянные панели и др.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Цифровая и офсетная печать, весь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постпринт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FontTx/>
              <a:buChar char="-"/>
            </a:pP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Производство: Печать Латексная и УФ-печать 1440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dpi,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фрезерная резка, лазерная резка, окраска деталей в камере, кромочный станок,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ламинация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работа с металлом, деревом, пластиками, акрилами, декоративными материалами. Офсет и цифра: А3, весь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постпринт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ламинация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кашировка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шелкография, выборочный лак, КБС, скоба, пружина, люверсы, вырубка,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конгрев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тиснение, цифровой плоттер (!), ручные работы.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8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Чехлы на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антикражки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трехслойный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микрогофрокартон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или ПВХ 2 мм толщиной с накаткой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самоклейки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интерьерной печатью и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ламинацией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10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A833B6-C549-426E-B427-AF30C661E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08" y="2051885"/>
            <a:ext cx="2869500" cy="41874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3AFB5-8CD3-4E10-8C9E-A401D409D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27292"/>
          <a:stretch/>
        </p:blipFill>
        <p:spPr>
          <a:xfrm>
            <a:off x="296156" y="2051884"/>
            <a:ext cx="3123716" cy="41874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FA07CE-C5C4-427D-AADF-10E7AA523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9021" r="15001"/>
          <a:stretch/>
        </p:blipFill>
        <p:spPr>
          <a:xfrm>
            <a:off x="6722489" y="2051884"/>
            <a:ext cx="1877495" cy="41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Подвесные декорации –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мобайлы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баннеры и др.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11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5" y="2810661"/>
            <a:ext cx="2505498" cy="3354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5"/>
          <a:stretch/>
        </p:blipFill>
        <p:spPr>
          <a:xfrm>
            <a:off x="2123728" y="2810663"/>
            <a:ext cx="1872208" cy="33546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-13465" r="33136" b="30693"/>
          <a:stretch/>
        </p:blipFill>
        <p:spPr>
          <a:xfrm>
            <a:off x="6410691" y="2160766"/>
            <a:ext cx="2344372" cy="3984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9" r="22375" b="31298"/>
          <a:stretch/>
        </p:blipFill>
        <p:spPr>
          <a:xfrm>
            <a:off x="4102719" y="2808323"/>
            <a:ext cx="2197474" cy="3337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8889F8-13AA-4856-B416-0F1632F822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437865" y="764704"/>
            <a:ext cx="1784793" cy="18722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B5D804-65E8-49CB-A18B-624BF6368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754032"/>
            <a:ext cx="2520881" cy="18828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A3369-ABA5-4E08-8055-03A2DAB30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54032"/>
            <a:ext cx="1415560" cy="18952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EC79D8-91D1-4DAC-979A-FA9BE22A0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1006"/>
            <a:ext cx="1410351" cy="1888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DD6F09-63FB-44D1-9CD6-A363714EDF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9434" r="29525"/>
          <a:stretch/>
        </p:blipFill>
        <p:spPr>
          <a:xfrm>
            <a:off x="7211594" y="771677"/>
            <a:ext cx="1786178" cy="18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Оформление витрин – дизайн, чертежи, раскрой, печать, монтаж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12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925011-72E4-48DD-816D-38E65B28C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4" y="3593550"/>
            <a:ext cx="3531052" cy="26373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F0FCF4-E975-407B-93E2-C3A574273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9083" r="52" b="2177"/>
          <a:stretch/>
        </p:blipFill>
        <p:spPr>
          <a:xfrm>
            <a:off x="4341532" y="805194"/>
            <a:ext cx="4420106" cy="5360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563934-AC7C-42D5-B78A-9B80E103A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4" y="733186"/>
            <a:ext cx="3544268" cy="26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7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Полиграфия: Офсет, цифра, весь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постпринт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372036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8E48B3-6592-49EE-840C-A01161904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85" y="687025"/>
            <a:ext cx="2139730" cy="12035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95BB31-D018-412B-9994-E5E33B51B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132856"/>
            <a:ext cx="2139731" cy="12035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C95D6CC-34F5-4CE2-95EC-F182B1E91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80" y="3470877"/>
            <a:ext cx="2568420" cy="288026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2F010FB-C908-43D5-AD14-503710E7E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866" y="3857023"/>
            <a:ext cx="2848118" cy="213608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4C4A5FE-1A04-47FC-8AAB-2A72D6644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2825"/>
            <a:ext cx="1024325" cy="29690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7230262-1725-4408-AB0D-E8AC5C2C13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11677"/>
            <a:ext cx="1553625" cy="282477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2F5E1E9-78E1-4C9E-9BDB-CF5634D4D2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1438" r="5633"/>
          <a:stretch/>
        </p:blipFill>
        <p:spPr>
          <a:xfrm>
            <a:off x="350526" y="692696"/>
            <a:ext cx="1845210" cy="266996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27C6597-5942-4F81-B6D9-40738DC161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4800" b="6774"/>
          <a:stretch/>
        </p:blipFill>
        <p:spPr>
          <a:xfrm>
            <a:off x="2303778" y="687025"/>
            <a:ext cx="2406976" cy="266996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CA64801-F316-4673-9168-76670B3B5A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70" y="692696"/>
            <a:ext cx="1928970" cy="147437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ECDD6EC-53E1-4349-BE7B-CB8FCAD085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17916"/>
          <a:stretch/>
        </p:blipFill>
        <p:spPr>
          <a:xfrm>
            <a:off x="4815023" y="2163876"/>
            <a:ext cx="1917217" cy="11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4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Упаковку изделий производим тщательно и аккуратно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B281D9-4129-438C-8BFA-023E4D4D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5311"/>
            <a:ext cx="3024336" cy="53765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8E907-D52D-49F5-8D3C-52B617FC9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1151" r="23400"/>
          <a:stretch/>
        </p:blipFill>
        <p:spPr>
          <a:xfrm>
            <a:off x="3790256" y="764704"/>
            <a:ext cx="2859226" cy="53765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3A2B85-3ED8-4B61-93D6-15BED88C0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1151" r="22001" b="15350"/>
          <a:stretch/>
        </p:blipFill>
        <p:spPr>
          <a:xfrm>
            <a:off x="6830415" y="3332989"/>
            <a:ext cx="1765225" cy="28083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99FF35-58E3-4D5B-B5F4-E246315AA5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6804248" y="764704"/>
            <a:ext cx="1801010" cy="25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Благодарим за интерес к компании РА «Да Винчи»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Ваш менеджер: Сенькина Елена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+7 (916) 855-60-30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</a:t>
            </a:r>
            <a:br>
              <a:rPr lang="ru-RU" sz="1800" b="1" dirty="0">
                <a:solidFill>
                  <a:srgbClr val="C00000"/>
                </a:solidFill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15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0" t="7657"/>
          <a:stretch/>
        </p:blipFill>
        <p:spPr>
          <a:xfrm>
            <a:off x="539552" y="3115660"/>
            <a:ext cx="1864045" cy="3121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-127" r="15512" b="127"/>
          <a:stretch/>
        </p:blipFill>
        <p:spPr>
          <a:xfrm>
            <a:off x="4716016" y="3816417"/>
            <a:ext cx="3600400" cy="2420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49" y="1903507"/>
            <a:ext cx="1601367" cy="21351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/>
          <a:stretch/>
        </p:blipFill>
        <p:spPr>
          <a:xfrm>
            <a:off x="359380" y="1872054"/>
            <a:ext cx="2054840" cy="13319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03507"/>
            <a:ext cx="2082027" cy="20820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/>
          <a:stretch/>
        </p:blipFill>
        <p:spPr>
          <a:xfrm>
            <a:off x="2555776" y="1872054"/>
            <a:ext cx="2067454" cy="2277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77428"/>
            <a:ext cx="2069913" cy="275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2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r="8020" b="23564"/>
          <a:stretch/>
        </p:blipFill>
        <p:spPr>
          <a:xfrm>
            <a:off x="7236296" y="3602574"/>
            <a:ext cx="1691806" cy="266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2" y="1382626"/>
            <a:ext cx="6519652" cy="4889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8" t="10825" r="3168" b="19207"/>
          <a:stretch/>
        </p:blipFill>
        <p:spPr>
          <a:xfrm>
            <a:off x="7163439" y="1398786"/>
            <a:ext cx="1605212" cy="2246238"/>
          </a:xfrm>
          <a:prstGeom prst="rect">
            <a:avLst/>
          </a:prstGeom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457200" y="116632"/>
            <a:ext cx="822960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C00000"/>
                </a:solidFill>
              </a:rPr>
              <a:t>Стокеры из МДФ с облицовкой полистиролом, с запилом под 45 градусов, аппликация лого, дизайнерских пластиков, шпона, </a:t>
            </a:r>
            <a:r>
              <a:rPr lang="ru-RU" sz="1600" b="1" dirty="0" err="1">
                <a:solidFill>
                  <a:srgbClr val="C00000"/>
                </a:solidFill>
              </a:rPr>
              <a:t>бондаксаля</a:t>
            </a:r>
            <a:r>
              <a:rPr lang="ru-RU" sz="1600" b="1" dirty="0">
                <a:solidFill>
                  <a:srgbClr val="C00000"/>
                </a:solidFill>
              </a:rPr>
              <a:t>, </a:t>
            </a:r>
            <a:r>
              <a:rPr lang="ru-RU" sz="1600" b="1" dirty="0" err="1">
                <a:solidFill>
                  <a:srgbClr val="C00000"/>
                </a:solidFill>
              </a:rPr>
              <a:t>самоклейки</a:t>
            </a:r>
            <a:r>
              <a:rPr lang="ru-RU" sz="1600" b="1" dirty="0">
                <a:solidFill>
                  <a:srgbClr val="C00000"/>
                </a:solidFill>
              </a:rPr>
              <a:t> с </a:t>
            </a:r>
            <a:r>
              <a:rPr lang="ru-RU" sz="1600" b="1" dirty="0" err="1">
                <a:solidFill>
                  <a:srgbClr val="C00000"/>
                </a:solidFill>
              </a:rPr>
              <a:t>ламинацией</a:t>
            </a:r>
            <a:r>
              <a:rPr lang="ru-RU" sz="1600" b="1" dirty="0">
                <a:solidFill>
                  <a:srgbClr val="C00000"/>
                </a:solidFill>
              </a:rPr>
              <a:t>, окраска по </a:t>
            </a:r>
            <a:r>
              <a:rPr lang="en-US" sz="1600" b="1" dirty="0">
                <a:solidFill>
                  <a:srgbClr val="C00000"/>
                </a:solidFill>
              </a:rPr>
              <a:t>RAL</a:t>
            </a:r>
            <a:r>
              <a:rPr lang="ru-RU" sz="1600" b="1" dirty="0">
                <a:solidFill>
                  <a:srgbClr val="C00000"/>
                </a:solidFill>
              </a:rPr>
              <a:t> и т.д. Полки могут быть из пластика, акрила, закаленного стекла, МДФ и др. При формировании ТЗ, не забудьте указать размер изделий и нагрузку на каждую полку.</a:t>
            </a:r>
          </a:p>
        </p:txBody>
      </p:sp>
    </p:spTree>
    <p:extLst>
      <p:ext uri="{BB962C8B-B14F-4D97-AF65-F5344CB8AC3E}">
        <p14:creationId xmlns:p14="http://schemas.microsoft.com/office/powerpoint/2010/main" val="321912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3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457200" y="116632"/>
            <a:ext cx="8229600" cy="6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C00000"/>
                </a:solidFill>
                <a:latin typeface="Накладки"/>
              </a:rPr>
              <a:t>Декоративные накладки на торговое оборудование, </a:t>
            </a:r>
            <a:r>
              <a:rPr lang="ru-RU" sz="1600" b="1" dirty="0" err="1">
                <a:solidFill>
                  <a:srgbClr val="C00000"/>
                </a:solidFill>
                <a:latin typeface="Накладки"/>
              </a:rPr>
              <a:t>шелфтокеры</a:t>
            </a:r>
            <a:r>
              <a:rPr lang="ru-RU" sz="1600" b="1" dirty="0">
                <a:solidFill>
                  <a:srgbClr val="C00000"/>
                </a:solidFill>
                <a:latin typeface="Накладки"/>
              </a:rPr>
              <a:t>, вставки в ниши,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1436BA-3EF2-43C2-AAC6-6FAB1E28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701" r="18500" b="8593"/>
          <a:stretch/>
        </p:blipFill>
        <p:spPr>
          <a:xfrm>
            <a:off x="395536" y="845141"/>
            <a:ext cx="3240360" cy="2857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F1029-06F7-4AC9-BF93-B51AE163B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6951" r="6823"/>
          <a:stretch/>
        </p:blipFill>
        <p:spPr>
          <a:xfrm>
            <a:off x="7559554" y="836712"/>
            <a:ext cx="1332926" cy="28570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9871BB-6B8F-4C9A-8899-02D3104F5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14881" r="3104" b="3208"/>
          <a:stretch/>
        </p:blipFill>
        <p:spPr>
          <a:xfrm>
            <a:off x="5921738" y="859198"/>
            <a:ext cx="1596502" cy="28429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1A2A49-E89D-4CD2-A677-6CFDCCA82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6401"/>
          <a:stretch/>
        </p:blipFill>
        <p:spPr>
          <a:xfrm>
            <a:off x="4034588" y="4005064"/>
            <a:ext cx="4652212" cy="2088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C4D08F-2497-4E6D-B1A8-F69B2C5FA8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0625" r="13775" b="10833"/>
          <a:stretch/>
        </p:blipFill>
        <p:spPr>
          <a:xfrm>
            <a:off x="395536" y="3999384"/>
            <a:ext cx="4145090" cy="20939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9E86F3C-67E1-46B2-A2E0-90957A8A5C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-1076" r="3208" b="-1678"/>
          <a:stretch/>
        </p:blipFill>
        <p:spPr>
          <a:xfrm rot="5400000">
            <a:off x="3350363" y="1103976"/>
            <a:ext cx="2857053" cy="23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6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457200" y="116632"/>
            <a:ext cx="822960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C00000"/>
                </a:solidFill>
              </a:rPr>
              <a:t>Стокеры из МДФ с облицовкой полистиролом, с запилом под 45 градусов, аппликация лого, дизайнерских пластиков, шпона, </a:t>
            </a:r>
            <a:r>
              <a:rPr lang="ru-RU" sz="1600" b="1" dirty="0" err="1">
                <a:solidFill>
                  <a:srgbClr val="C00000"/>
                </a:solidFill>
              </a:rPr>
              <a:t>бондаксаля</a:t>
            </a:r>
            <a:r>
              <a:rPr lang="ru-RU" sz="1600" b="1" dirty="0">
                <a:solidFill>
                  <a:srgbClr val="C00000"/>
                </a:solidFill>
              </a:rPr>
              <a:t>, </a:t>
            </a:r>
            <a:r>
              <a:rPr lang="ru-RU" sz="1600" b="1" dirty="0" err="1">
                <a:solidFill>
                  <a:srgbClr val="C00000"/>
                </a:solidFill>
              </a:rPr>
              <a:t>самоклейки</a:t>
            </a:r>
            <a:r>
              <a:rPr lang="ru-RU" sz="1600" b="1" dirty="0">
                <a:solidFill>
                  <a:srgbClr val="C00000"/>
                </a:solidFill>
              </a:rPr>
              <a:t> с </a:t>
            </a:r>
            <a:r>
              <a:rPr lang="ru-RU" sz="1600" b="1" dirty="0" err="1">
                <a:solidFill>
                  <a:srgbClr val="C00000"/>
                </a:solidFill>
              </a:rPr>
              <a:t>ламинацией</a:t>
            </a:r>
            <a:r>
              <a:rPr lang="ru-RU" sz="1600" b="1" dirty="0">
                <a:solidFill>
                  <a:srgbClr val="C00000"/>
                </a:solidFill>
              </a:rPr>
              <a:t>, окраска по </a:t>
            </a:r>
            <a:r>
              <a:rPr lang="en-US" sz="1600" b="1" dirty="0">
                <a:solidFill>
                  <a:srgbClr val="C00000"/>
                </a:solidFill>
              </a:rPr>
              <a:t>RAL</a:t>
            </a:r>
            <a:r>
              <a:rPr lang="ru-RU" sz="1600" b="1" dirty="0">
                <a:solidFill>
                  <a:srgbClr val="C00000"/>
                </a:solidFill>
              </a:rPr>
              <a:t> и т.д. Полки могут быть из пластика, акрила, закаленного стекла, МДФ и др. При формировании ТЗ, не забудьте указать размер изделий и нагрузку на каждую полку.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6165" r="2786"/>
          <a:stretch/>
        </p:blipFill>
        <p:spPr>
          <a:xfrm>
            <a:off x="5940152" y="1556792"/>
            <a:ext cx="2529087" cy="46719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65627A-EEBE-4D82-A2A3-1BEB4C0FB5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1294" r="19266"/>
          <a:stretch/>
        </p:blipFill>
        <p:spPr>
          <a:xfrm>
            <a:off x="3093325" y="1556793"/>
            <a:ext cx="2554734" cy="4711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A6510E-BE5B-40D3-A270-DBEF84B58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8500" r="37400" b="9810"/>
          <a:stretch/>
        </p:blipFill>
        <p:spPr>
          <a:xfrm>
            <a:off x="606538" y="1556792"/>
            <a:ext cx="2279452" cy="47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0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C00000"/>
                </a:solidFill>
              </a:rPr>
              <a:t>Накладки для металлического оборудования (на магнитной ленте или </a:t>
            </a:r>
            <a:r>
              <a:rPr lang="ru-RU" sz="1800" b="1" dirty="0" err="1">
                <a:solidFill>
                  <a:srgbClr val="C00000"/>
                </a:solidFill>
              </a:rPr>
              <a:t>феррум</a:t>
            </a:r>
            <a:r>
              <a:rPr lang="ru-RU" sz="1800" b="1" dirty="0">
                <a:solidFill>
                  <a:srgbClr val="C00000"/>
                </a:solidFill>
              </a:rPr>
              <a:t>-пленке) Латексная или прямая УФ-печать на пластике. </a:t>
            </a:r>
            <a:r>
              <a:rPr lang="ru-RU" sz="1800" b="1" dirty="0" err="1">
                <a:solidFill>
                  <a:srgbClr val="C00000"/>
                </a:solidFill>
              </a:rPr>
              <a:t>Ламинация</a:t>
            </a:r>
            <a:r>
              <a:rPr lang="ru-RU" sz="1800" b="1" dirty="0">
                <a:solidFill>
                  <a:srgbClr val="C00000"/>
                </a:solidFill>
              </a:rPr>
              <a:t> по желанию.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5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26272"/>
            <a:ext cx="1858252" cy="247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 b="37531"/>
          <a:stretch/>
        </p:blipFill>
        <p:spPr>
          <a:xfrm>
            <a:off x="4788024" y="1268760"/>
            <a:ext cx="2816910" cy="24778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36741"/>
          <a:stretch/>
        </p:blipFill>
        <p:spPr>
          <a:xfrm>
            <a:off x="4788024" y="3892902"/>
            <a:ext cx="2816910" cy="2344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92763"/>
            <a:ext cx="1872207" cy="24962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15181" r="20453" b="9051"/>
          <a:stretch/>
        </p:blipFill>
        <p:spPr>
          <a:xfrm>
            <a:off x="370192" y="1268760"/>
            <a:ext cx="2041568" cy="493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0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C00000"/>
                </a:solidFill>
              </a:rPr>
              <a:t>Торцы гондол для стандартного оборудования (Пластик: ПВХ или полистирол с накаткой </a:t>
            </a:r>
            <a:r>
              <a:rPr lang="ru-RU" sz="1800" b="1" dirty="0" err="1">
                <a:solidFill>
                  <a:srgbClr val="C00000"/>
                </a:solidFill>
              </a:rPr>
              <a:t>самоклейки</a:t>
            </a:r>
            <a:r>
              <a:rPr lang="ru-RU" sz="1800" b="1" dirty="0">
                <a:solidFill>
                  <a:srgbClr val="C00000"/>
                </a:solidFill>
              </a:rPr>
              <a:t> с </a:t>
            </a:r>
            <a:r>
              <a:rPr lang="ru-RU" sz="1800" b="1" dirty="0" err="1">
                <a:solidFill>
                  <a:srgbClr val="C00000"/>
                </a:solidFill>
              </a:rPr>
              <a:t>подоворотом</a:t>
            </a:r>
            <a:r>
              <a:rPr lang="ru-RU" sz="1800" b="1" dirty="0">
                <a:solidFill>
                  <a:srgbClr val="C00000"/>
                </a:solidFill>
              </a:rPr>
              <a:t> края, двойной 3М скотч по периметру с обратной стороны) Аппликация лого из декоративной пленки или объемные буквы из пластика или акрила. </a:t>
            </a:r>
            <a:r>
              <a:rPr lang="ru-RU" sz="1800" b="1" dirty="0" err="1">
                <a:solidFill>
                  <a:srgbClr val="C00000"/>
                </a:solidFill>
              </a:rPr>
              <a:t>Шелфтокеры</a:t>
            </a:r>
            <a:r>
              <a:rPr lang="ru-RU" sz="1800" b="1" dirty="0">
                <a:solidFill>
                  <a:srgbClr val="C00000"/>
                </a:solidFill>
              </a:rPr>
              <a:t> на полки.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5545" r="21485"/>
          <a:stretch/>
        </p:blipFill>
        <p:spPr>
          <a:xfrm>
            <a:off x="6084168" y="1988840"/>
            <a:ext cx="2105509" cy="4196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09430-970C-416F-BE4C-C45D641E1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7067" b="17451"/>
          <a:stretch/>
        </p:blipFill>
        <p:spPr>
          <a:xfrm>
            <a:off x="3131840" y="1988839"/>
            <a:ext cx="2615394" cy="41963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FD7D2E-0039-40CD-8E89-1C0B3D1DC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 r="3216" b="21472"/>
          <a:stretch/>
        </p:blipFill>
        <p:spPr>
          <a:xfrm>
            <a:off x="683568" y="1988840"/>
            <a:ext cx="1944216" cy="9825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E12D67-84E2-409C-921A-B4691053A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054841"/>
            <a:ext cx="2120328" cy="31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5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3037"/>
          <a:stretch/>
        </p:blipFill>
        <p:spPr>
          <a:xfrm>
            <a:off x="2600245" y="2042291"/>
            <a:ext cx="2259787" cy="40324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C00000"/>
                </a:solidFill>
              </a:rPr>
              <a:t>Промо-столы для дегустаций и </a:t>
            </a:r>
            <a:r>
              <a:rPr lang="ru-RU" sz="1800" b="1" dirty="0" err="1">
                <a:solidFill>
                  <a:srgbClr val="C00000"/>
                </a:solidFill>
              </a:rPr>
              <a:t>сэмплингов</a:t>
            </a:r>
            <a:r>
              <a:rPr lang="ru-RU" sz="1800" b="1" dirty="0">
                <a:solidFill>
                  <a:srgbClr val="C00000"/>
                </a:solidFill>
              </a:rPr>
              <a:t>: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Стол Русская династия на колесиках со сменным имиджем с полкой и накопителем – ЛДСП, джокерные трубы, колеса, </a:t>
            </a:r>
            <a:r>
              <a:rPr lang="ru-RU" sz="1800" b="1" dirty="0" err="1">
                <a:solidFill>
                  <a:srgbClr val="C00000"/>
                </a:solidFill>
              </a:rPr>
              <a:t>кромирование</a:t>
            </a:r>
            <a:r>
              <a:rPr lang="ru-RU" sz="1800" b="1" dirty="0">
                <a:solidFill>
                  <a:srgbClr val="C00000"/>
                </a:solidFill>
              </a:rPr>
              <a:t>.</a:t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Стандартный </a:t>
            </a:r>
            <a:r>
              <a:rPr lang="ru-RU" sz="1800" b="1" dirty="0" err="1">
                <a:solidFill>
                  <a:srgbClr val="C00000"/>
                </a:solidFill>
              </a:rPr>
              <a:t>промостол</a:t>
            </a:r>
            <a:r>
              <a:rPr lang="ru-RU" sz="1800" b="1" dirty="0">
                <a:solidFill>
                  <a:srgbClr val="C00000"/>
                </a:solidFill>
              </a:rPr>
              <a:t> с </a:t>
            </a:r>
            <a:r>
              <a:rPr lang="ru-RU" sz="1800" b="1" dirty="0" err="1">
                <a:solidFill>
                  <a:srgbClr val="C00000"/>
                </a:solidFill>
              </a:rPr>
              <a:t>топпером</a:t>
            </a:r>
            <a:r>
              <a:rPr lang="ru-RU" sz="1800" b="1" dirty="0">
                <a:solidFill>
                  <a:srgbClr val="C00000"/>
                </a:solidFill>
              </a:rPr>
              <a:t>: пластик с накаткой </a:t>
            </a:r>
            <a:r>
              <a:rPr lang="ru-RU" sz="1800" b="1" dirty="0" err="1">
                <a:solidFill>
                  <a:srgbClr val="C00000"/>
                </a:solidFill>
              </a:rPr>
              <a:t>самоклейки</a:t>
            </a:r>
            <a:r>
              <a:rPr lang="ru-RU" sz="1800" b="1" dirty="0">
                <a:solidFill>
                  <a:srgbClr val="C00000"/>
                </a:solidFill>
              </a:rPr>
              <a:t>, поставляется в сумке.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7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16645"/>
          <a:stretch/>
        </p:blipFill>
        <p:spPr>
          <a:xfrm>
            <a:off x="251520" y="2033464"/>
            <a:ext cx="2281473" cy="4032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2" t="27063" r="32574" b="9968"/>
          <a:stretch/>
        </p:blipFill>
        <p:spPr>
          <a:xfrm>
            <a:off x="4956885" y="2066540"/>
            <a:ext cx="1771407" cy="4023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13993" r="24468" b="8594"/>
          <a:stretch/>
        </p:blipFill>
        <p:spPr>
          <a:xfrm>
            <a:off x="6829094" y="2042292"/>
            <a:ext cx="1919370" cy="40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Ролл-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апы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другие инфо-стойки: </a:t>
            </a:r>
            <a:b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Баннер, пластик, фанера, джокерные конструкции.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8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39" y="1587882"/>
            <a:ext cx="1946085" cy="45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7" t="2112"/>
          <a:stretch/>
        </p:blipFill>
        <p:spPr>
          <a:xfrm>
            <a:off x="7337084" y="1587881"/>
            <a:ext cx="1627404" cy="45774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t="4093" r="17964"/>
          <a:stretch/>
        </p:blipFill>
        <p:spPr>
          <a:xfrm>
            <a:off x="547611" y="1587881"/>
            <a:ext cx="2008165" cy="45501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D89A1B-3F03-4A08-9633-2F41F18A8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5" t="12045" r="12988" b="1793"/>
          <a:stretch/>
        </p:blipFill>
        <p:spPr>
          <a:xfrm>
            <a:off x="4910295" y="1587881"/>
            <a:ext cx="2325702" cy="46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Сменные декорации в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лайт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-боксы – ткань с печатью и силиконовым уплотнителем,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бэклит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дюратранс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транслюцентные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пленки и т.д.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E4FE-97F8-4A85-B49E-BAF0291BE083}" type="slidenum">
              <a:rPr lang="ru-RU" smtClean="0"/>
              <a:t>9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0192" y="626867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Тел: +7 (916) 855-60-30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lena-production@yandex.ru WEB: www.dvcci.ru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95" y="3789040"/>
            <a:ext cx="1759909" cy="2346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1980735" cy="2346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80725"/>
            <a:ext cx="1917214" cy="2556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7"/>
            <a:ext cx="1833071" cy="26777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7"/>
            <a:ext cx="1618646" cy="2677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6" t="31407" r="24914" b="18518"/>
          <a:stretch/>
        </p:blipFill>
        <p:spPr>
          <a:xfrm>
            <a:off x="6106159" y="980726"/>
            <a:ext cx="2716939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11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942</Words>
  <Application>Microsoft Office PowerPoint</Application>
  <PresentationFormat>Экран (4:3)</PresentationFormat>
  <Paragraphs>57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Накладки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Накладки для металлического оборудования (на магнитной ленте или феррум-пленке) Латексная или прямая УФ-печать на пластике. Ламинация по желанию.</vt:lpstr>
      <vt:lpstr>Торцы гондол для стандартного оборудования (Пластик: ПВХ или полистирол с накаткой самоклейки с подоворотом края, двойной 3М скотч по периметру с обратной стороны) Аппликация лого из декоративной пленки или объемные буквы из пластика или акрила. Шелфтокеры на полки.</vt:lpstr>
      <vt:lpstr>Промо-столы для дегустаций и сэмплингов: Стол Русская династия на колесиках со сменным имиджем с полкой и накопителем – ЛДСП, джокерные трубы, колеса, кромирование. Стандартный промостол с топпером: пластик с накаткой самоклейки, поставляется в сумке.</vt:lpstr>
      <vt:lpstr>Ролл-апы и другие инфо-стойки:  Баннер, пластик, фанера, джокерные конструкции.</vt:lpstr>
      <vt:lpstr>Сменные декорации в лайт-боксы – ткань с печатью и силиконовым уплотнителем, бэклит, дюратранс, транслюцентные пленки и т.д.</vt:lpstr>
      <vt:lpstr>Чехлы на антикражки – трехслойный микрогофрокартон или ПВХ 2 мм толщиной с накаткой самоклейки с интерьерной печатью и ламинацией</vt:lpstr>
      <vt:lpstr>Подвесные декорации – мобайлы, баннеры и др.</vt:lpstr>
      <vt:lpstr>Оформление витрин – дизайн, чертежи, раскрой, печать, монтаж</vt:lpstr>
      <vt:lpstr>Полиграфия: Офсет, цифра, весь постпринт</vt:lpstr>
      <vt:lpstr>Упаковку изделий производим тщательно и аккуратно</vt:lpstr>
      <vt:lpstr> Благодарим за интерес к компании РА «Да Винчи» Ваш менеджер: Сенькина Елена +7 (916) 855-60-30 E-mail: lena-production@yandex.ru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Производство торгового оборудования и POSM ООО РА «Да Винчи»</dc:title>
  <dc:creator>Alexandr</dc:creator>
  <cp:lastModifiedBy>Alexandr</cp:lastModifiedBy>
  <cp:revision>53</cp:revision>
  <dcterms:created xsi:type="dcterms:W3CDTF">2020-04-09T12:10:35Z</dcterms:created>
  <dcterms:modified xsi:type="dcterms:W3CDTF">2020-09-17T10:55:51Z</dcterms:modified>
</cp:coreProperties>
</file>