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D9E8-962D-43E0-ADB2-EB77A0E0141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6C25-DC47-483A-AE5F-2EAE4312E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D9E8-962D-43E0-ADB2-EB77A0E0141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6C25-DC47-483A-AE5F-2EAE4312E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D9E8-962D-43E0-ADB2-EB77A0E0141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6C25-DC47-483A-AE5F-2EAE4312E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D9E8-962D-43E0-ADB2-EB77A0E0141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6C25-DC47-483A-AE5F-2EAE4312E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D9E8-962D-43E0-ADB2-EB77A0E0141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6C25-DC47-483A-AE5F-2EAE4312E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D9E8-962D-43E0-ADB2-EB77A0E0141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6C25-DC47-483A-AE5F-2EAE4312E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D9E8-962D-43E0-ADB2-EB77A0E0141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6C25-DC47-483A-AE5F-2EAE4312E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D9E8-962D-43E0-ADB2-EB77A0E0141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6C25-DC47-483A-AE5F-2EAE4312E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D9E8-962D-43E0-ADB2-EB77A0E0141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6C25-DC47-483A-AE5F-2EAE4312E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D9E8-962D-43E0-ADB2-EB77A0E0141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6C25-DC47-483A-AE5F-2EAE4312E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D9E8-962D-43E0-ADB2-EB77A0E0141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6C25-DC47-483A-AE5F-2EAE4312E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FD9E8-962D-43E0-ADB2-EB77A0E0141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6C25-DC47-483A-AE5F-2EAE4312E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akazatpakety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41583"/>
          </a:xfrm>
        </p:spPr>
        <p:txBody>
          <a:bodyPr>
            <a:noAutofit/>
          </a:bodyPr>
          <a:lstStyle/>
          <a:p>
            <a:pPr algn="l"/>
            <a:r>
              <a:rPr lang="ru-RU" sz="6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Типография </a:t>
            </a:r>
            <a:r>
              <a:rPr lang="en-US" sz="6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6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6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PRESSPRINT</a:t>
            </a:r>
            <a:endParaRPr lang="ru-RU" sz="6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6540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 компании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Franklin Gothic Demi" pitchFamily="34" charset="0"/>
              </a:rPr>
              <a:t>Типография </a:t>
            </a:r>
            <a:r>
              <a:rPr lang="ru-RU" sz="1400" dirty="0" smtClean="0">
                <a:latin typeface="Franklin Gothic Demi" pitchFamily="34" charset="0"/>
              </a:rPr>
              <a:t>«</a:t>
            </a:r>
            <a:r>
              <a:rPr lang="en-US" sz="1400" dirty="0" smtClean="0">
                <a:latin typeface="Franklin Gothic Demi" pitchFamily="34" charset="0"/>
              </a:rPr>
              <a:t>PRESSPRINT</a:t>
            </a:r>
            <a:r>
              <a:rPr lang="ru-RU" sz="1400" dirty="0" smtClean="0">
                <a:latin typeface="Franklin Gothic Demi" pitchFamily="34" charset="0"/>
              </a:rPr>
              <a:t>» </a:t>
            </a:r>
            <a:r>
              <a:rPr lang="ru-RU" sz="1400" dirty="0" smtClean="0">
                <a:latin typeface="Franklin Gothic Demi" pitchFamily="34" charset="0"/>
              </a:rPr>
              <a:t>в настоящий момент является передовой типографией, имеющей оборудование для профессиональной печати полиграфической продукции формата А2+(720х520мм) и А1+(720х1040</a:t>
            </a:r>
            <a:r>
              <a:rPr lang="en-US" sz="1400" dirty="0" smtClean="0">
                <a:latin typeface="Franklin Gothic Demi" pitchFamily="34" charset="0"/>
              </a:rPr>
              <a:t> </a:t>
            </a:r>
            <a:r>
              <a:rPr lang="ru-RU" sz="1400" dirty="0" smtClean="0">
                <a:latin typeface="Franklin Gothic Demi" pitchFamily="34" charset="0"/>
              </a:rPr>
              <a:t>мм).</a:t>
            </a:r>
          </a:p>
          <a:p>
            <a:pPr>
              <a:buFont typeface="Wingdings" pitchFamily="2" charset="2"/>
              <a:buChar char="v"/>
            </a:pPr>
            <a:endParaRPr lang="ru-RU" sz="1400" dirty="0" smtClean="0">
              <a:latin typeface="Franklin Gothic Dem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Franklin Gothic Demi" pitchFamily="34" charset="0"/>
              </a:rPr>
              <a:t>Профессиональная команда, современное полиграфическое оборудование, мобильность, гибкий подход к требованиям клиента, реальные цены, высочайшее качество продукции. Четко отлаженная система приема заказов, технологии производства и доставки позволяют клиентам получать продукцию в оговоренные сроки. Специально созданная компьютерная программа позволяет не только быстро и точно рассчитать заказ но и отследить выполнение полученного заказа в процессе его выполнения.</a:t>
            </a:r>
          </a:p>
          <a:p>
            <a:pPr>
              <a:buFont typeface="Wingdings" pitchFamily="2" charset="2"/>
              <a:buChar char="v"/>
            </a:pPr>
            <a:endParaRPr lang="ru-RU" sz="1400" dirty="0" smtClean="0">
              <a:latin typeface="Franklin Gothic Dem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Franklin Gothic Demi" pitchFamily="34" charset="0"/>
              </a:rPr>
              <a:t>Отдел допечатной подготовки укомплектован мощными рабочими станциями на базе </a:t>
            </a:r>
            <a:r>
              <a:rPr lang="ru-RU" sz="1400" dirty="0" err="1" smtClean="0">
                <a:latin typeface="Franklin Gothic Demi" pitchFamily="34" charset="0"/>
              </a:rPr>
              <a:t>Macintosh</a:t>
            </a:r>
            <a:r>
              <a:rPr lang="ru-RU" sz="1400" dirty="0" smtClean="0">
                <a:latin typeface="Franklin Gothic Demi" pitchFamily="34" charset="0"/>
              </a:rPr>
              <a:t> и PC. Цветной лазерный принтер </a:t>
            </a:r>
            <a:r>
              <a:rPr lang="ru-RU" sz="1400" dirty="0" err="1" smtClean="0">
                <a:latin typeface="Franklin Gothic Demi" pitchFamily="34" charset="0"/>
              </a:rPr>
              <a:t>Xerox</a:t>
            </a:r>
            <a:r>
              <a:rPr lang="ru-RU" sz="1400" dirty="0" smtClean="0">
                <a:latin typeface="Franklin Gothic Demi" pitchFamily="34" charset="0"/>
              </a:rPr>
              <a:t> </a:t>
            </a:r>
            <a:r>
              <a:rPr lang="ru-RU" sz="1400" dirty="0" err="1" smtClean="0">
                <a:latin typeface="Franklin Gothic Demi" pitchFamily="34" charset="0"/>
              </a:rPr>
              <a:t>Phaser</a:t>
            </a:r>
            <a:r>
              <a:rPr lang="ru-RU" sz="1400" dirty="0" smtClean="0">
                <a:latin typeface="Franklin Gothic Demi" pitchFamily="34" charset="0"/>
              </a:rPr>
              <a:t> 720 формата А3 позволяет получить распечатку макета максимально приближенную по цвету отпечатанному на офсетной машине. Камера </a:t>
            </a:r>
            <a:r>
              <a:rPr lang="ru-RU" sz="1400" dirty="0" err="1" smtClean="0">
                <a:latin typeface="Franklin Gothic Demi" pitchFamily="34" charset="0"/>
              </a:rPr>
              <a:t>Olympus</a:t>
            </a:r>
            <a:r>
              <a:rPr lang="ru-RU" sz="1400" dirty="0" smtClean="0">
                <a:latin typeface="Franklin Gothic Demi" pitchFamily="34" charset="0"/>
              </a:rPr>
              <a:t> E-20P позволяет делать цифровое фото с высоким разрешением. Все оборудование типографии - новое, от ведущих производителей полиграфического оборудования -</a:t>
            </a:r>
            <a:r>
              <a:rPr lang="ru-RU" sz="1400" dirty="0" err="1" smtClean="0">
                <a:latin typeface="Franklin Gothic Demi" pitchFamily="34" charset="0"/>
              </a:rPr>
              <a:t>Heidelberg</a:t>
            </a:r>
            <a:r>
              <a:rPr lang="ru-RU" sz="1400" dirty="0" smtClean="0">
                <a:latin typeface="Franklin Gothic Demi" pitchFamily="34" charset="0"/>
              </a:rPr>
              <a:t>, </a:t>
            </a:r>
            <a:r>
              <a:rPr lang="ru-RU" sz="1400" dirty="0" err="1" smtClean="0">
                <a:latin typeface="Franklin Gothic Demi" pitchFamily="34" charset="0"/>
              </a:rPr>
              <a:t>Ryobi</a:t>
            </a:r>
            <a:r>
              <a:rPr lang="ru-RU" sz="1400" dirty="0" smtClean="0">
                <a:latin typeface="Franklin Gothic Demi" pitchFamily="34" charset="0"/>
              </a:rPr>
              <a:t>, BQ-460, </a:t>
            </a:r>
            <a:r>
              <a:rPr lang="ru-RU" sz="1400" dirty="0" err="1" smtClean="0">
                <a:latin typeface="Franklin Gothic Demi" pitchFamily="34" charset="0"/>
              </a:rPr>
              <a:t>Yawa</a:t>
            </a:r>
            <a:r>
              <a:rPr lang="ru-RU" sz="1400" dirty="0" smtClean="0">
                <a:latin typeface="Franklin Gothic Demi" pitchFamily="34" charset="0"/>
              </a:rPr>
              <a:t> TYM780A, </a:t>
            </a:r>
            <a:r>
              <a:rPr lang="ru-RU" sz="1400" dirty="0" err="1" smtClean="0">
                <a:latin typeface="Franklin Gothic Demi" pitchFamily="34" charset="0"/>
              </a:rPr>
              <a:t>Kallfass</a:t>
            </a:r>
            <a:r>
              <a:rPr lang="ru-RU" sz="1400" dirty="0" smtClean="0">
                <a:latin typeface="Franklin Gothic Demi" pitchFamily="34" charset="0"/>
              </a:rPr>
              <a:t>, PERFECTA 76, IDEAL 7258-EC3, </a:t>
            </a:r>
            <a:r>
              <a:rPr lang="ru-RU" sz="1400" dirty="0" err="1" smtClean="0">
                <a:latin typeface="Franklin Gothic Demi" pitchFamily="34" charset="0"/>
              </a:rPr>
              <a:t>Horizon</a:t>
            </a:r>
            <a:r>
              <a:rPr lang="ru-RU" sz="1400" dirty="0" smtClean="0">
                <a:latin typeface="Franklin Gothic Demi" pitchFamily="34" charset="0"/>
              </a:rPr>
              <a:t>, </a:t>
            </a:r>
            <a:r>
              <a:rPr lang="ru-RU" sz="1400" dirty="0" err="1" smtClean="0">
                <a:latin typeface="Franklin Gothic Demi" pitchFamily="34" charset="0"/>
              </a:rPr>
              <a:t>Creo-Scitex</a:t>
            </a:r>
            <a:r>
              <a:rPr lang="ru-RU" sz="1400" dirty="0" smtClean="0">
                <a:latin typeface="Franklin Gothic Demi" pitchFamily="34" charset="0"/>
              </a:rPr>
              <a:t>. Осуществляется постоянный контроль технического состояния оборудования и профилактические работы.</a:t>
            </a:r>
          </a:p>
          <a:p>
            <a:pPr>
              <a:buFont typeface="Wingdings" pitchFamily="2" charset="2"/>
              <a:buChar char="v"/>
            </a:pPr>
            <a:endParaRPr lang="ru-RU" sz="1400" dirty="0" smtClean="0">
              <a:latin typeface="Franklin Gothic Dem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Franklin Gothic Demi" pitchFamily="34" charset="0"/>
              </a:rPr>
              <a:t>Необходимо отметить контроль качества печати: в процессе печати печатник постоянно проверяет равномерность нанесения краски на печатный лист с помощью сканирующего денситометра фирмы </a:t>
            </a:r>
            <a:r>
              <a:rPr lang="ru-RU" sz="1400" dirty="0" err="1" smtClean="0">
                <a:latin typeface="Franklin Gothic Demi" pitchFamily="34" charset="0"/>
              </a:rPr>
              <a:t>Techkon</a:t>
            </a:r>
            <a:r>
              <a:rPr lang="ru-RU" sz="1400" dirty="0" smtClean="0">
                <a:latin typeface="Franklin Gothic Demi" pitchFamily="34" charset="0"/>
              </a:rPr>
              <a:t>(Германия).Отклонение от заданных параметров печати отражаются на мониторе компьютера. Эта система позволяет надежно «держать цвет» и постоянно контролировать качество.</a:t>
            </a:r>
            <a:endParaRPr lang="ru-RU" sz="1400" dirty="0">
              <a:latin typeface="Franklin Gothic Dem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1857364"/>
            <a:ext cx="8072494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00034" y="3427412"/>
            <a:ext cx="8072494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034" y="5427676"/>
            <a:ext cx="8072494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6540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Наши гарантии: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300" dirty="0" smtClean="0">
                <a:latin typeface="Franklin Gothic Demi" pitchFamily="34" charset="0"/>
              </a:rPr>
              <a:t>Полный замкнутый цикл производства. Это означает, что все технологические операции, необходимые для выполнения заказа выполняются в «наших стенах». Мы все делаем сами – </a:t>
            </a:r>
            <a:br>
              <a:rPr lang="ru-RU" sz="1300" dirty="0" smtClean="0">
                <a:latin typeface="Franklin Gothic Demi" pitchFamily="34" charset="0"/>
              </a:rPr>
            </a:br>
            <a:r>
              <a:rPr lang="ru-RU" sz="1300" dirty="0" smtClean="0">
                <a:latin typeface="Franklin Gothic Demi" pitchFamily="34" charset="0"/>
              </a:rPr>
              <a:t>от вывода пленок до отделочных операций. Мы не беремся за то, что мы не можем обеспечить.</a:t>
            </a:r>
          </a:p>
          <a:p>
            <a:pPr>
              <a:buFont typeface="Wingdings" pitchFamily="2" charset="2"/>
              <a:buChar char="v"/>
            </a:pPr>
            <a:endParaRPr lang="ru-RU" sz="1300" dirty="0">
              <a:latin typeface="Franklin Gothic Dem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300" dirty="0" smtClean="0">
                <a:latin typeface="Franklin Gothic Demi" pitchFamily="34" charset="0"/>
              </a:rPr>
              <a:t>Сжатые сроки выполнения заказов и бесплатная доставка. Тут все ясно. Бывают случаи. Когда нужно «вчера». И тут мы сделаем все, чтобы помочь Вам, и свежеотпечатанный тираж «поспел» к началу презентации или рекламной акции.</a:t>
            </a:r>
          </a:p>
          <a:p>
            <a:pPr>
              <a:buFont typeface="Wingdings" pitchFamily="2" charset="2"/>
              <a:buChar char="v"/>
            </a:pPr>
            <a:endParaRPr lang="ru-RU" sz="1300" dirty="0" smtClean="0">
              <a:latin typeface="Franklin Gothic Dem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300" dirty="0" smtClean="0">
                <a:latin typeface="Franklin Gothic Demi" pitchFamily="34" charset="0"/>
              </a:rPr>
              <a:t>Контроль качества на всех этапах. На всем пути «следования» Вашего заказа в недрах нашей технологической цепочки десятки внимательных человеческих и электронных глаз будут следить за тем, чтобы к Вам в руки попал качественный продукт. При необходимости с вами свяжутся, и зададут вопросы. В любом случае Вы можете рассчитывать на отсутствие фактора «наплевательства», столь распространенного в окружающей действительности.</a:t>
            </a:r>
          </a:p>
          <a:p>
            <a:pPr>
              <a:buFont typeface="Wingdings" pitchFamily="2" charset="2"/>
              <a:buChar char="v"/>
            </a:pPr>
            <a:endParaRPr lang="ru-RU" sz="1300" dirty="0" smtClean="0">
              <a:latin typeface="Franklin Gothic Dem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300" dirty="0" smtClean="0">
                <a:latin typeface="Franklin Gothic Demi" pitchFamily="34" charset="0"/>
              </a:rPr>
              <a:t>100% ответственность за качество. От ошибок никто не застрахован… В этом случае мы Всегда исправляем собственные ошибки, вплоть до перепечатки тиража. Мы несем полную ответственность за свою работу и не лепим </a:t>
            </a:r>
            <a:r>
              <a:rPr lang="ru-RU" sz="1300" dirty="0" err="1" smtClean="0">
                <a:latin typeface="Franklin Gothic Demi" pitchFamily="34" charset="0"/>
              </a:rPr>
              <a:t>отмазов</a:t>
            </a:r>
            <a:r>
              <a:rPr lang="ru-RU" sz="1300" dirty="0" smtClean="0">
                <a:latin typeface="Franklin Gothic Demi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sz="1300" dirty="0" smtClean="0">
              <a:latin typeface="Franklin Gothic Dem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300" dirty="0" smtClean="0">
                <a:latin typeface="Franklin Gothic Demi" pitchFamily="34" charset="0"/>
              </a:rPr>
              <a:t>Стоимость полиграфических услуг рассчитывается по специальной программе. Это позволяет быстро (чаще всего по телефону) и точно рассчитать стоимость любого заказа. Кроме того, эта программа позволяет занести заказ в базу данных и контролировать его выполнение на всех этапах производства.</a:t>
            </a:r>
          </a:p>
          <a:p>
            <a:pPr>
              <a:buFont typeface="Wingdings" pitchFamily="2" charset="2"/>
              <a:buChar char="v"/>
            </a:pPr>
            <a:endParaRPr lang="ru-RU" sz="1300" dirty="0" smtClean="0">
              <a:latin typeface="Franklin Gothic Dem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300" dirty="0" smtClean="0">
                <a:latin typeface="Franklin Gothic Demi" pitchFamily="34" charset="0"/>
              </a:rPr>
              <a:t>Мы работаем как единая команда. И хотя это немного личное, от этого зависит все вышеперечисленное.</a:t>
            </a:r>
            <a:endParaRPr lang="ru-RU" sz="1300" dirty="0">
              <a:latin typeface="Franklin Gothic Dem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1857364"/>
            <a:ext cx="8072494" cy="1588"/>
          </a:xfrm>
          <a:prstGeom prst="line">
            <a:avLst/>
          </a:prstGeom>
          <a:ln cap="sq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0034" y="2698612"/>
            <a:ext cx="8072494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00034" y="4000504"/>
            <a:ext cx="8072494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034" y="4857760"/>
            <a:ext cx="8072494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0034" y="5929330"/>
            <a:ext cx="8072494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HEIDELBERG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Speedmaster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102-4 (2003 год)</a:t>
            </a:r>
          </a:p>
          <a:p>
            <a:pPr marL="0" indent="0">
              <a:buNone/>
            </a:pPr>
            <a:r>
              <a:rPr lang="ru-RU" sz="1400" dirty="0" smtClean="0">
                <a:latin typeface="Franklin Gothic Demi" pitchFamily="34" charset="0"/>
              </a:rPr>
              <a:t>Гордость нашей типографии – полноформатная </a:t>
            </a:r>
            <a:r>
              <a:rPr lang="ru-RU" sz="1400" dirty="0" err="1" smtClean="0">
                <a:latin typeface="Franklin Gothic Demi" pitchFamily="34" charset="0"/>
              </a:rPr>
              <a:t>четырехкрасочная</a:t>
            </a:r>
            <a:r>
              <a:rPr lang="ru-RU" sz="1400" dirty="0" smtClean="0">
                <a:latin typeface="Franklin Gothic Demi" pitchFamily="34" charset="0"/>
              </a:rPr>
              <a:t> машина </a:t>
            </a:r>
            <a:br>
              <a:rPr lang="ru-RU" sz="1400" dirty="0" smtClean="0">
                <a:latin typeface="Franklin Gothic Demi" pitchFamily="34" charset="0"/>
              </a:rPr>
            </a:br>
            <a:r>
              <a:rPr lang="ru-RU" sz="1400" dirty="0" smtClean="0">
                <a:latin typeface="Franklin Gothic Demi" pitchFamily="34" charset="0"/>
              </a:rPr>
              <a:t>с компьютерным управлением. Используется для печати периодических </a:t>
            </a:r>
            <a:br>
              <a:rPr lang="ru-RU" sz="1400" dirty="0" smtClean="0">
                <a:latin typeface="Franklin Gothic Demi" pitchFamily="34" charset="0"/>
              </a:rPr>
            </a:br>
            <a:r>
              <a:rPr lang="ru-RU" sz="1400" dirty="0" smtClean="0">
                <a:latin typeface="Franklin Gothic Demi" pitchFamily="34" charset="0"/>
              </a:rPr>
              <a:t>изданий, книг, плакатов и </a:t>
            </a:r>
            <a:r>
              <a:rPr lang="ru-RU" sz="1400" dirty="0" err="1" smtClean="0">
                <a:latin typeface="Franklin Gothic Demi" pitchFamily="34" charset="0"/>
              </a:rPr>
              <a:t>высокотиражной</a:t>
            </a:r>
            <a:r>
              <a:rPr lang="ru-RU" sz="1400" dirty="0" smtClean="0">
                <a:latin typeface="Franklin Gothic Demi" pitchFamily="34" charset="0"/>
              </a:rPr>
              <a:t> рекламной продукции. Имеется </a:t>
            </a:r>
            <a:br>
              <a:rPr lang="ru-RU" sz="1400" dirty="0" smtClean="0">
                <a:latin typeface="Franklin Gothic Demi" pitchFamily="34" charset="0"/>
              </a:rPr>
            </a:br>
            <a:r>
              <a:rPr lang="ru-RU" sz="1400" dirty="0" smtClean="0">
                <a:latin typeface="Franklin Gothic Demi" pitchFamily="34" charset="0"/>
              </a:rPr>
              <a:t>возможность считывания записанного на </a:t>
            </a:r>
            <a:r>
              <a:rPr lang="ru-RU" sz="1400" dirty="0" err="1" smtClean="0">
                <a:latin typeface="Franklin Gothic Demi" pitchFamily="34" charset="0"/>
              </a:rPr>
              <a:t>CtP</a:t>
            </a:r>
            <a:r>
              <a:rPr lang="ru-RU" sz="1400" dirty="0" smtClean="0">
                <a:latin typeface="Franklin Gothic Demi" pitchFamily="34" charset="0"/>
              </a:rPr>
              <a:t> печатного профиля, что </a:t>
            </a:r>
            <a:br>
              <a:rPr lang="ru-RU" sz="1400" dirty="0" smtClean="0">
                <a:latin typeface="Franklin Gothic Demi" pitchFamily="34" charset="0"/>
              </a:rPr>
            </a:br>
            <a:r>
              <a:rPr lang="ru-RU" sz="1400" dirty="0" smtClean="0">
                <a:latin typeface="Franklin Gothic Demi" pitchFamily="34" charset="0"/>
              </a:rPr>
              <a:t>сокращает время приладки и позволяет добиться идентичности для повторных тиражей.</a:t>
            </a:r>
          </a:p>
          <a:p>
            <a:pPr>
              <a:buNone/>
            </a:pPr>
            <a:endParaRPr lang="en-US" sz="1400" dirty="0" smtClean="0">
              <a:latin typeface="Franklin Gothic Demi" pitchFamily="34" charset="0"/>
            </a:endParaRPr>
          </a:p>
          <a:p>
            <a:pPr>
              <a:buNone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RYOBI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-755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+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,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RYOBI-754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0">
              <a:buNone/>
            </a:pPr>
            <a:r>
              <a:rPr lang="ru-RU" sz="1400" dirty="0" smtClean="0">
                <a:latin typeface="Franklin Gothic Demi" pitchFamily="34" charset="0"/>
              </a:rPr>
              <a:t>Модель 2002 года воплощает в себе все новейшие </a:t>
            </a:r>
            <a:br>
              <a:rPr lang="ru-RU" sz="1400" dirty="0" smtClean="0">
                <a:latin typeface="Franklin Gothic Demi" pitchFamily="34" charset="0"/>
              </a:rPr>
            </a:br>
            <a:r>
              <a:rPr lang="ru-RU" sz="1400" dirty="0" smtClean="0">
                <a:latin typeface="Franklin Gothic Demi" pitchFamily="34" charset="0"/>
              </a:rPr>
              <a:t>достижения в области полиграфического машиностроения:</a:t>
            </a:r>
            <a:br>
              <a:rPr lang="ru-RU" sz="1400" dirty="0" smtClean="0">
                <a:latin typeface="Franklin Gothic Demi" pitchFamily="34" charset="0"/>
              </a:rPr>
            </a:br>
            <a:r>
              <a:rPr lang="ru-RU" sz="1400" dirty="0" smtClean="0">
                <a:latin typeface="Franklin Gothic Demi" pitchFamily="34" charset="0"/>
              </a:rPr>
              <a:t>новейший выносной пульт управления </a:t>
            </a:r>
            <a:r>
              <a:rPr lang="en-US" sz="1400" dirty="0" smtClean="0">
                <a:latin typeface="Franklin Gothic Demi" pitchFamily="34" charset="0"/>
              </a:rPr>
              <a:t>PCS</a:t>
            </a:r>
            <a:r>
              <a:rPr lang="ru-RU" sz="1400" dirty="0" smtClean="0">
                <a:latin typeface="Franklin Gothic Demi" pitchFamily="34" charset="0"/>
              </a:rPr>
              <a:t>-</a:t>
            </a:r>
            <a:r>
              <a:rPr lang="en-US" sz="1400" dirty="0" smtClean="0">
                <a:latin typeface="Franklin Gothic Demi" pitchFamily="34" charset="0"/>
              </a:rPr>
              <a:t>G</a:t>
            </a:r>
            <a:r>
              <a:rPr lang="ru-RU" sz="1400" dirty="0" smtClean="0">
                <a:latin typeface="Franklin Gothic Demi" pitchFamily="34" charset="0"/>
              </a:rPr>
              <a:t> с сенсорным</a:t>
            </a:r>
            <a:br>
              <a:rPr lang="ru-RU" sz="1400" dirty="0" smtClean="0">
                <a:latin typeface="Franklin Gothic Demi" pitchFamily="34" charset="0"/>
              </a:rPr>
            </a:br>
            <a:r>
              <a:rPr lang="ru-RU" sz="1400" dirty="0" smtClean="0">
                <a:latin typeface="Franklin Gothic Demi" pitchFamily="34" charset="0"/>
              </a:rPr>
              <a:t>дисплеем и встроенным спектрофотометром </a:t>
            </a:r>
            <a:r>
              <a:rPr lang="en-US" sz="1400" dirty="0" smtClean="0">
                <a:latin typeface="Franklin Gothic Demi" pitchFamily="34" charset="0"/>
              </a:rPr>
              <a:t>PDS</a:t>
            </a:r>
            <a:r>
              <a:rPr lang="ru-RU" sz="1400" dirty="0" smtClean="0">
                <a:latin typeface="Franklin Gothic Demi" pitchFamily="34" charset="0"/>
              </a:rPr>
              <a:t>, </a:t>
            </a:r>
            <a:br>
              <a:rPr lang="ru-RU" sz="1400" dirty="0" smtClean="0">
                <a:latin typeface="Franklin Gothic Demi" pitchFamily="34" charset="0"/>
              </a:rPr>
            </a:br>
            <a:r>
              <a:rPr lang="ru-RU" sz="1400" dirty="0" smtClean="0">
                <a:latin typeface="Franklin Gothic Demi" pitchFamily="34" charset="0"/>
              </a:rPr>
              <a:t>автоматическая смена форм </a:t>
            </a:r>
            <a:r>
              <a:rPr lang="en-US" sz="1400" dirty="0" err="1" smtClean="0">
                <a:latin typeface="Franklin Gothic Demi" pitchFamily="34" charset="0"/>
              </a:rPr>
              <a:t>Semu</a:t>
            </a:r>
            <a:r>
              <a:rPr lang="ru-RU" sz="1400" dirty="0" smtClean="0">
                <a:latin typeface="Franklin Gothic Demi" pitchFamily="34" charset="0"/>
              </a:rPr>
              <a:t>-</a:t>
            </a:r>
            <a:r>
              <a:rPr lang="en-US" sz="1400" dirty="0" smtClean="0">
                <a:latin typeface="Franklin Gothic Demi" pitchFamily="34" charset="0"/>
              </a:rPr>
              <a:t>RPC</a:t>
            </a:r>
            <a:r>
              <a:rPr lang="ru-RU" sz="1400" dirty="0" smtClean="0">
                <a:latin typeface="Franklin Gothic Demi" pitchFamily="34" charset="0"/>
              </a:rPr>
              <a:t>, дистанционная </a:t>
            </a:r>
            <a:br>
              <a:rPr lang="ru-RU" sz="1400" dirty="0" smtClean="0">
                <a:latin typeface="Franklin Gothic Demi" pitchFamily="34" charset="0"/>
              </a:rPr>
            </a:br>
            <a:r>
              <a:rPr lang="ru-RU" sz="1400" dirty="0" smtClean="0">
                <a:latin typeface="Franklin Gothic Demi" pitchFamily="34" charset="0"/>
              </a:rPr>
              <a:t>диагональная приводка, автоматическая смывка красочного аппарата, офсетных и печатных цилиндров, автоматическая смывка резины, компьютерное управление подачей краски, автоматическая предварительная настройка на толщину и формат бумаги, автоматическое </a:t>
            </a:r>
            <a:br>
              <a:rPr lang="ru-RU" sz="1400" dirty="0" smtClean="0">
                <a:latin typeface="Franklin Gothic Demi" pitchFamily="34" charset="0"/>
              </a:rPr>
            </a:br>
            <a:r>
              <a:rPr lang="ru-RU" sz="1400" dirty="0" smtClean="0">
                <a:latin typeface="Franklin Gothic Demi" pitchFamily="34" charset="0"/>
              </a:rPr>
              <a:t>поддержание водно-красочного </a:t>
            </a:r>
            <a:r>
              <a:rPr lang="ru-RU" sz="1400" dirty="0" err="1" smtClean="0">
                <a:latin typeface="Franklin Gothic Demi" pitchFamily="34" charset="0"/>
              </a:rPr>
              <a:t>балланса</a:t>
            </a:r>
            <a:r>
              <a:rPr lang="ru-RU" sz="1400" dirty="0" smtClean="0">
                <a:latin typeface="Franklin Gothic Demi" pitchFamily="34" charset="0"/>
              </a:rPr>
              <a:t> АА</a:t>
            </a:r>
            <a:r>
              <a:rPr lang="en-US" sz="1400" dirty="0" smtClean="0">
                <a:latin typeface="Franklin Gothic Demi" pitchFamily="34" charset="0"/>
              </a:rPr>
              <a:t>C</a:t>
            </a:r>
            <a:r>
              <a:rPr lang="ru-RU" sz="1400" dirty="0" smtClean="0">
                <a:latin typeface="Franklin Gothic Demi" pitchFamily="34" charset="0"/>
              </a:rPr>
              <a:t>.</a:t>
            </a:r>
          </a:p>
          <a:p>
            <a:endParaRPr lang="en-US" sz="1400" dirty="0" smtClean="0">
              <a:latin typeface="Franklin Gothic Demi" pitchFamily="34" charset="0"/>
            </a:endParaRPr>
          </a:p>
          <a:p>
            <a:pPr>
              <a:buNone/>
            </a:pPr>
            <a:r>
              <a:rPr lang="en-US" sz="1400" dirty="0" err="1" smtClean="0">
                <a:latin typeface="Franklin Gothic Demi" pitchFamily="34" charset="0"/>
              </a:rPr>
              <a:t>Сканирующий</a:t>
            </a:r>
            <a:r>
              <a:rPr lang="en-US" sz="1400" dirty="0" smtClean="0">
                <a:latin typeface="Franklin Gothic Demi" pitchFamily="34" charset="0"/>
              </a:rPr>
              <a:t> </a:t>
            </a:r>
            <a:r>
              <a:rPr lang="en-US" sz="1400" dirty="0" err="1" smtClean="0">
                <a:latin typeface="Franklin Gothic Demi" pitchFamily="34" charset="0"/>
              </a:rPr>
              <a:t>денситометр</a:t>
            </a:r>
            <a:r>
              <a:rPr lang="en-US" sz="1400" dirty="0" smtClean="0">
                <a:latin typeface="Franklin Gothic Demi" pitchFamily="34" charset="0"/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TECHKON RS400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>
              <a:buNone/>
            </a:pPr>
            <a:endParaRPr lang="en-US" sz="1400" dirty="0" smtClean="0">
              <a:latin typeface="Franklin Gothic Demi" pitchFamily="34" charset="0"/>
            </a:endParaRPr>
          </a:p>
          <a:p>
            <a:pPr>
              <a:buNone/>
            </a:pPr>
            <a:r>
              <a:rPr lang="en-US" sz="1400" dirty="0" err="1" smtClean="0">
                <a:latin typeface="Franklin Gothic Demi" pitchFamily="34" charset="0"/>
              </a:rPr>
              <a:t>Сканирующий</a:t>
            </a:r>
            <a:r>
              <a:rPr lang="en-US" sz="1400" dirty="0" smtClean="0">
                <a:latin typeface="Franklin Gothic Demi" pitchFamily="34" charset="0"/>
              </a:rPr>
              <a:t> </a:t>
            </a:r>
            <a:r>
              <a:rPr lang="en-US" sz="1400" dirty="0" err="1" smtClean="0">
                <a:latin typeface="Franklin Gothic Demi" pitchFamily="34" charset="0"/>
              </a:rPr>
              <a:t>денситометр</a:t>
            </a:r>
            <a:r>
              <a:rPr lang="en-US" sz="1400" dirty="0" smtClean="0">
                <a:latin typeface="Franklin Gothic Demi" pitchFamily="34" charset="0"/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GRETAG D19-C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1026" name="Picture 2" descr="C:\Documents and Settings\маша\Рабочий стол\Prezentacia\oborudovanie\heidelber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214422"/>
            <a:ext cx="1285884" cy="1293921"/>
          </a:xfrm>
          <a:prstGeom prst="rect">
            <a:avLst/>
          </a:prstGeom>
          <a:noFill/>
        </p:spPr>
      </p:pic>
      <p:pic>
        <p:nvPicPr>
          <p:cNvPr id="1027" name="Picture 3" descr="C:\Documents and Settings\маша\Рабочий стол\Prezentacia\oborudovanie\ryobi-755d_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071810"/>
            <a:ext cx="1571636" cy="1241592"/>
          </a:xfrm>
          <a:prstGeom prst="rect">
            <a:avLst/>
          </a:prstGeom>
          <a:noFill/>
        </p:spPr>
      </p:pic>
      <p:pic>
        <p:nvPicPr>
          <p:cNvPr id="1028" name="Picture 4" descr="C:\Documents and Settings\маша\Рабочий стол\Prezentacia\oborudovanie\ryobi-75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786058"/>
            <a:ext cx="1888448" cy="1303029"/>
          </a:xfrm>
          <a:prstGeom prst="rect">
            <a:avLst/>
          </a:prstGeom>
          <a:noFill/>
        </p:spPr>
      </p:pic>
      <p:pic>
        <p:nvPicPr>
          <p:cNvPr id="1029" name="Picture 5" descr="C:\Documents and Settings\маша\Рабочий стол\Prezentacia\oborudovanie\technokon_rs40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5429264"/>
            <a:ext cx="1461899" cy="1032467"/>
          </a:xfrm>
          <a:prstGeom prst="rect">
            <a:avLst/>
          </a:prstGeom>
          <a:noFill/>
        </p:spPr>
      </p:pic>
      <p:pic>
        <p:nvPicPr>
          <p:cNvPr id="1030" name="Picture 6" descr="C:\Documents and Settings\маша\Рабочий стол\Prezentacia\oborudovanie\gretag_d19c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5572140"/>
            <a:ext cx="1451440" cy="1143008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6615130" cy="8683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Наше оборудование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BQ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-460 </a:t>
            </a:r>
            <a:r>
              <a:rPr lang="ru-RU" sz="1400" dirty="0" smtClean="0">
                <a:latin typeface="Franklin Gothic Demi" pitchFamily="34" charset="0"/>
              </a:rPr>
              <a:t>– </a:t>
            </a:r>
            <a:r>
              <a:rPr lang="ru-RU" sz="1400" dirty="0" err="1" smtClean="0">
                <a:latin typeface="Franklin Gothic Demi" pitchFamily="34" charset="0"/>
              </a:rPr>
              <a:t>четырехлотковая</a:t>
            </a:r>
            <a:r>
              <a:rPr lang="ru-RU" sz="1400" dirty="0" smtClean="0">
                <a:latin typeface="Franklin Gothic Demi" pitchFamily="34" charset="0"/>
              </a:rPr>
              <a:t> профессиональная установка </a:t>
            </a:r>
            <a:r>
              <a:rPr lang="ru-RU" sz="1400" dirty="0" err="1" smtClean="0">
                <a:latin typeface="Franklin Gothic Demi" pitchFamily="34" charset="0"/>
              </a:rPr>
              <a:t>бесшвейного</a:t>
            </a:r>
            <a:r>
              <a:rPr lang="ru-RU" sz="1400" dirty="0" smtClean="0">
                <a:latin typeface="Franklin Gothic Demi" pitchFamily="34" charset="0"/>
              </a:rPr>
              <a:t> скрепления, </a:t>
            </a:r>
            <a:br>
              <a:rPr lang="ru-RU" sz="1400" dirty="0" smtClean="0">
                <a:latin typeface="Franklin Gothic Demi" pitchFamily="34" charset="0"/>
              </a:rPr>
            </a:br>
            <a:r>
              <a:rPr lang="ru-RU" sz="1400" dirty="0" smtClean="0">
                <a:latin typeface="Franklin Gothic Demi" pitchFamily="34" charset="0"/>
              </a:rPr>
              <a:t>работающая по карусельному типу.</a:t>
            </a:r>
          </a:p>
          <a:p>
            <a:pPr marL="0">
              <a:buNone/>
            </a:pPr>
            <a:r>
              <a:rPr lang="ru-RU" sz="1400" dirty="0" smtClean="0">
                <a:latin typeface="Franklin Gothic Demi" pitchFamily="34" charset="0"/>
              </a:rPr>
              <a:t>Профессиональный комплекс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Horizon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StitchLiner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ru-RU" sz="1400" dirty="0" smtClean="0">
                <a:latin typeface="Franklin Gothic Demi" pitchFamily="34" charset="0"/>
              </a:rPr>
              <a:t>объединяет в своем составе компактные пневматические листоподборочные станции </a:t>
            </a:r>
            <a:r>
              <a:rPr lang="en-US" sz="1400" dirty="0" smtClean="0">
                <a:latin typeface="Franklin Gothic Demi" pitchFamily="34" charset="0"/>
              </a:rPr>
              <a:t>VAC</a:t>
            </a:r>
            <a:r>
              <a:rPr lang="ru-RU" sz="1400" dirty="0" smtClean="0">
                <a:latin typeface="Franklin Gothic Demi" pitchFamily="34" charset="0"/>
              </a:rPr>
              <a:t>-100 и тяжелые высокопроизводительные финишные модули, выполняющие операции предварительной </a:t>
            </a:r>
            <a:r>
              <a:rPr lang="ru-RU" sz="1400" dirty="0" err="1" smtClean="0">
                <a:latin typeface="Franklin Gothic Demi" pitchFamily="34" charset="0"/>
              </a:rPr>
              <a:t>биговки</a:t>
            </a:r>
            <a:r>
              <a:rPr lang="ru-RU" sz="1400" dirty="0" smtClean="0">
                <a:latin typeface="Franklin Gothic Demi" pitchFamily="34" charset="0"/>
              </a:rPr>
              <a:t>, фальцовки, шитья проволокой, прессования и трехсторонней подрезки брошюр.</a:t>
            </a:r>
          </a:p>
          <a:p>
            <a:pPr marL="0">
              <a:buNone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Horizon VAC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-100 </a:t>
            </a:r>
            <a:r>
              <a:rPr lang="ru-RU" sz="1400" dirty="0" smtClean="0">
                <a:latin typeface="Franklin Gothic Demi" pitchFamily="34" charset="0"/>
              </a:rPr>
              <a:t>– высокопроизводительная листоподборочная машина с </a:t>
            </a:r>
            <a:r>
              <a:rPr lang="ru-RU" sz="1400" dirty="0" err="1" smtClean="0">
                <a:latin typeface="Franklin Gothic Demi" pitchFamily="34" charset="0"/>
              </a:rPr>
              <a:t>роторно</a:t>
            </a:r>
            <a:r>
              <a:rPr lang="ru-RU" sz="1400" dirty="0" smtClean="0">
                <a:latin typeface="Franklin Gothic Demi" pitchFamily="34" charset="0"/>
              </a:rPr>
              <a:t>- пневматической подачей листов и 30 лотками - одна из последних мировых разработок в области листоподборочной техники башенного типа. Модульное построение финишного оборудования позволяет получать на выходе готовую продукцию высокого качества.</a:t>
            </a:r>
          </a:p>
          <a:p>
            <a:pPr marL="0">
              <a:buNone/>
            </a:pP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Kallfass</a:t>
            </a:r>
            <a:r>
              <a:rPr lang="ru-RU" sz="1400" dirty="0" smtClean="0">
                <a:latin typeface="Franklin Gothic Demi" pitchFamily="34" charset="0"/>
              </a:rPr>
              <a:t> – автоматическая линия для упаковки продукции в </a:t>
            </a:r>
            <a:r>
              <a:rPr lang="ru-RU" sz="1400" dirty="0" err="1" smtClean="0">
                <a:latin typeface="Franklin Gothic Demi" pitchFamily="34" charset="0"/>
              </a:rPr>
              <a:t>термоусадочную</a:t>
            </a:r>
            <a:r>
              <a:rPr lang="ru-RU" sz="1400" dirty="0" smtClean="0">
                <a:latin typeface="Franklin Gothic Demi" pitchFamily="34" charset="0"/>
              </a:rPr>
              <a:t> пленку. Возможна упаковка как поштучно, так и блоками по несколько изделий. Длина пакета не ограничена. высокая степень автоматизации процесса позволяет добиться высокой скорости упаковки при великолепном качестве готовой продукции.</a:t>
            </a:r>
          </a:p>
          <a:p>
            <a:pPr marL="0">
              <a:buNone/>
            </a:pPr>
            <a:r>
              <a:rPr lang="ru-RU" sz="1400" dirty="0" smtClean="0">
                <a:latin typeface="Franklin Gothic Demi" pitchFamily="34" charset="0"/>
              </a:rPr>
              <a:t>Профессиональная фальцевальная установка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Horizon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А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FC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-544АКТ</a:t>
            </a:r>
            <a:r>
              <a:rPr lang="ru-RU" sz="1400" dirty="0" smtClean="0">
                <a:latin typeface="Franklin Gothic Demi" pitchFamily="34" charset="0"/>
              </a:rPr>
              <a:t>. Имеет 6 параллельных кассет и 1 поперечную, инструменты </a:t>
            </a:r>
            <a:r>
              <a:rPr lang="ru-RU" sz="1400" dirty="0" err="1" smtClean="0">
                <a:latin typeface="Franklin Gothic Demi" pitchFamily="34" charset="0"/>
              </a:rPr>
              <a:t>биговки</a:t>
            </a:r>
            <a:r>
              <a:rPr lang="ru-RU" sz="1400" dirty="0" smtClean="0">
                <a:latin typeface="Franklin Gothic Demi" pitchFamily="34" charset="0"/>
              </a:rPr>
              <a:t>, перфорации и резки. Как и все оборудование фирмы </a:t>
            </a:r>
            <a:r>
              <a:rPr lang="en-US" sz="1400" dirty="0" smtClean="0">
                <a:latin typeface="Franklin Gothic Demi" pitchFamily="34" charset="0"/>
              </a:rPr>
              <a:t>Horizon</a:t>
            </a:r>
            <a:r>
              <a:rPr lang="ru-RU" sz="1400" dirty="0" smtClean="0">
                <a:latin typeface="Franklin Gothic Demi" pitchFamily="34" charset="0"/>
              </a:rPr>
              <a:t> обладает высокой степенью автоматизации и надежности. Скорость фальцовки достигает на некоторых видах продукции 40 000 в час.</a:t>
            </a:r>
          </a:p>
          <a:p>
            <a:pPr marL="0">
              <a:buNone/>
            </a:pP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Yawa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TYM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780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ru-RU" sz="1400" dirty="0" smtClean="0">
                <a:latin typeface="Franklin Gothic Demi" pitchFamily="34" charset="0"/>
              </a:rPr>
              <a:t>– автоматическая </a:t>
            </a:r>
            <a:r>
              <a:rPr lang="ru-RU" sz="1400" dirty="0" err="1" smtClean="0">
                <a:latin typeface="Franklin Gothic Demi" pitchFamily="34" charset="0"/>
              </a:rPr>
              <a:t>высекально-припрессовочная</a:t>
            </a:r>
            <a:r>
              <a:rPr lang="ru-RU" sz="1400" dirty="0" smtClean="0">
                <a:latin typeface="Franklin Gothic Demi" pitchFamily="34" charset="0"/>
              </a:rPr>
              <a:t> машина формата 76х56 см </a:t>
            </a:r>
            <a:br>
              <a:rPr lang="ru-RU" sz="1400" dirty="0" smtClean="0">
                <a:latin typeface="Franklin Gothic Demi" pitchFamily="34" charset="0"/>
              </a:rPr>
            </a:br>
            <a:r>
              <a:rPr lang="ru-RU" sz="1400" dirty="0" smtClean="0">
                <a:latin typeface="Franklin Gothic Demi" pitchFamily="34" charset="0"/>
              </a:rPr>
              <a:t>(до трех рулонов фольги). Мощная производительная </a:t>
            </a:r>
            <a:r>
              <a:rPr lang="ru-RU" sz="1400" dirty="0" err="1" smtClean="0">
                <a:latin typeface="Franklin Gothic Demi" pitchFamily="34" charset="0"/>
              </a:rPr>
              <a:t>высекальная</a:t>
            </a:r>
            <a:r>
              <a:rPr lang="ru-RU" sz="1400" dirty="0" smtClean="0">
                <a:latin typeface="Franklin Gothic Demi" pitchFamily="34" charset="0"/>
              </a:rPr>
              <a:t> машина с автоматической листовой подачей, предназначена для высечки, </a:t>
            </a:r>
            <a:r>
              <a:rPr lang="ru-RU" sz="1400" dirty="0" err="1" smtClean="0">
                <a:latin typeface="Franklin Gothic Demi" pitchFamily="34" charset="0"/>
              </a:rPr>
              <a:t>блинтования</a:t>
            </a:r>
            <a:r>
              <a:rPr lang="ru-RU" sz="1400" dirty="0" smtClean="0">
                <a:latin typeface="Franklin Gothic Demi" pitchFamily="34" charset="0"/>
              </a:rPr>
              <a:t> и тиснения изделий из бумаги, картона или пластика.</a:t>
            </a:r>
          </a:p>
          <a:p>
            <a:pPr marL="0">
              <a:buNone/>
            </a:pPr>
            <a:r>
              <a:rPr lang="ru-RU" sz="1400" dirty="0" smtClean="0">
                <a:latin typeface="Franklin Gothic Demi" pitchFamily="34" charset="0"/>
              </a:rPr>
              <a:t>Резательная машина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PERFECTA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76,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IDEAL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7258-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EC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3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6615130" cy="8683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Наше оборудование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4543428" cy="7254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Наши работы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6540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Arial Black" pitchFamily="34" charset="0"/>
              </a:rPr>
              <a:t>Наши контакты: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ru-RU" sz="3600" b="1" dirty="0" smtClean="0"/>
              <a:t>142001,М.О. г.Домодедово, </a:t>
            </a:r>
            <a:r>
              <a:rPr lang="ru-RU" sz="3600" b="1" dirty="0" err="1" smtClean="0"/>
              <a:t>мкр.Северный</a:t>
            </a:r>
            <a:r>
              <a:rPr lang="ru-RU" sz="3600" b="1" dirty="0" smtClean="0"/>
              <a:t> ,Каширское шоссе ,д.4. корпус 1,помещение 159</a:t>
            </a: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Тел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.:   </a:t>
            </a:r>
            <a:r>
              <a:rPr lang="ru-RU" sz="3600" b="1" dirty="0" smtClean="0"/>
              <a:t>8(499) </a:t>
            </a:r>
            <a:r>
              <a:rPr lang="ru-RU" sz="3600" b="1" dirty="0" smtClean="0"/>
              <a:t>397-85-75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Бумажные пакеты сайт: </a:t>
            </a:r>
            <a:r>
              <a:rPr lang="en-US" sz="3600" dirty="0" smtClean="0">
                <a:hlinkClick r:id="rId3"/>
              </a:rPr>
              <a:t>http://zakazatpakety.ru</a:t>
            </a:r>
            <a:r>
              <a:rPr lang="en-US" sz="3600" dirty="0" smtClean="0">
                <a:hlinkClick r:id="rId3"/>
              </a:rPr>
              <a:t>/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</a:t>
            </a:r>
            <a:r>
              <a:rPr lang="en-US" sz="3600" dirty="0" smtClean="0"/>
              <a:t>http</a:t>
            </a:r>
            <a:r>
              <a:rPr lang="en-US" sz="3600" dirty="0" smtClean="0"/>
              <a:t>://pressprint.ru/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327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Типография  PRESSPRINT</vt:lpstr>
      <vt:lpstr>О компании</vt:lpstr>
      <vt:lpstr>Наши гарантии:</vt:lpstr>
      <vt:lpstr>Слайд 4</vt:lpstr>
      <vt:lpstr>Слайд 5</vt:lpstr>
      <vt:lpstr>Слайд 6</vt:lpstr>
      <vt:lpstr>Наши контакты:</vt:lpstr>
    </vt:vector>
  </TitlesOfParts>
  <Company>russland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Типография  А-Формат</dc:title>
  <dc:creator>mashka</dc:creator>
  <cp:lastModifiedBy>Dima</cp:lastModifiedBy>
  <cp:revision>51</cp:revision>
  <dcterms:created xsi:type="dcterms:W3CDTF">2011-07-26T15:34:14Z</dcterms:created>
  <dcterms:modified xsi:type="dcterms:W3CDTF">2018-10-05T07:13:06Z</dcterms:modified>
</cp:coreProperties>
</file>