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2" r:id="rId7"/>
    <p:sldId id="263" r:id="rId8"/>
    <p:sldId id="261" r:id="rId9"/>
    <p:sldId id="259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4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1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7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4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4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2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9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5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30283-6EED-4FA2-A10E-2BA32B3B85A1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BF08-23AB-4F0F-89AD-3D0854965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59216" cy="37444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Компания Альянс Груп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стремится максимально расширить географию  поставок и заинтересована в налаживании долгосрочного взаимовыгодного сотрудничества.</a:t>
            </a:r>
            <a:b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Нашим партнерам мы предлагаем:</a:t>
            </a:r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прозрачную ценовую политику</a:t>
            </a:r>
            <a:b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строгое выполнение заказов в указанные сроки</a:t>
            </a:r>
            <a:b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качество продукции, подтвержденное сертификатами</a:t>
            </a:r>
            <a:b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гарантируем добросовестность, порядочность и высокий профессионализм</a:t>
            </a:r>
            <a:endParaRPr lang="ru-RU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01164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1"/>
            <a:ext cx="1944216" cy="2760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05205"/>
            <a:ext cx="1872208" cy="2708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27" y="4005064"/>
            <a:ext cx="1979093" cy="27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" y="11460"/>
            <a:ext cx="9131206" cy="6846540"/>
          </a:xfrm>
        </p:spPr>
      </p:pic>
    </p:spTree>
    <p:extLst>
      <p:ext uri="{BB962C8B-B14F-4D97-AF65-F5344CB8AC3E}">
        <p14:creationId xmlns:p14="http://schemas.microsoft.com/office/powerpoint/2010/main" val="21347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596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SOCKSBERRY</a:t>
            </a:r>
            <a:br>
              <a:rPr lang="en-US" sz="3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носочных изделий</a:t>
            </a:r>
            <a:endParaRPr lang="ru-RU" sz="36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011644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052736"/>
            <a:ext cx="7939608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бренда </a:t>
            </a:r>
            <a:r>
              <a:rPr lang="en-US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SOCKSBERRY</a:t>
            </a:r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началась</a:t>
            </a:r>
            <a:r>
              <a:rPr lang="en-US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1999 году с открытия небольшой фабрики  на территории военного городка в Ленинградской области.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производство  является одним из лидеров на рынке носочной продукции по всей территории России.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специализация – изготовление и оптовая торговля носочными изделиями высокого качества по доступным ценам.</a:t>
            </a:r>
            <a:endParaRPr lang="ru-RU" sz="28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66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ЛЕТ ОПЫТА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1999 года наша компания существенно расширила модельную линейку продукции. В нашем ассортименте есть всё: от простых однотонных носков, до уникальных, профессиональных спортивных моделей. От самых маленьких, детских носочков от 3 лет, до редких больших мужских  размеров.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преодолеваем стереотипы, связанные с обыденностью носков, выпуская разнообразные дизайнерские коллекции для работы, активного спорта и уютного отдыха.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Команда дизайнеров, технологов и мастеров конструирует сложные и изысканные модели, интересные и в тоже время доступные нашим покупателям. </a:t>
            </a:r>
            <a:endParaRPr lang="ru-RU" sz="2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011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производство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Альянс Групп непрерывно совершенствует технологии вязки </a:t>
            </a:r>
            <a:b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пошива носков, и может по праву гордиться своим производством: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50912" y="4725144"/>
            <a:ext cx="6201078" cy="20457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компании производится на современном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высококлассном  итальянском оборудовании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фирмы «</a:t>
            </a:r>
            <a:r>
              <a:rPr lang="en-US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LONATI</a:t>
            </a: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производительность парка составляет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300 000 пар в месяц.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Благодаря разнообразию технических возможностей,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наша компания может производить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модели и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принты</a:t>
            </a: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9966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90" y="4797152"/>
            <a:ext cx="1092418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17089"/>
            <a:ext cx="3456384" cy="2676007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011644" cy="6858000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4355976" y="1412776"/>
            <a:ext cx="4608512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Мощный производственный комплекс площадью 1600 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Высокие технологии пошива соответствующие как мировым стандартам, так и привычному всем нам ГОСТу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Ручной контроль качества на всех этапах производства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Использование качественной пряжи от ведущих производителей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Соответствие мировым тенденциям модной 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25167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продукции используется только высококачественное сырье от ведущих </a:t>
            </a:r>
            <a:b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 пряжи</a:t>
            </a:r>
            <a:endParaRPr lang="ru-RU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132" y="1408880"/>
            <a:ext cx="7797552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Гребенной хлопок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Бамбук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Акрил, полушерсть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Полипропилен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Полиамид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Пряжа с включением люрекса и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метанитей</a:t>
            </a:r>
            <a:endParaRPr lang="ru-RU" sz="20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Широчайшая цветовая гамма позволяет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выполнить запросы самых требовательных </a:t>
            </a:r>
          </a:p>
          <a:p>
            <a:pPr marL="0" indent="0" algn="r">
              <a:buNone/>
            </a:pPr>
            <a:r>
              <a:rPr lang="ru-RU" sz="1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аказчиков</a:t>
            </a:r>
          </a:p>
          <a:p>
            <a:pPr algn="r">
              <a:buFont typeface="Arial" charset="0"/>
              <a:buChar char="•"/>
            </a:pP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изысканные редкие цвета пряжи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заказываем под 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выкрас</a:t>
            </a: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гарантирует неповторимость продукции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01164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438425"/>
            <a:ext cx="3888432" cy="1369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1541907"/>
            <a:ext cx="4059898" cy="1623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5604" y="3682612"/>
            <a:ext cx="2622300" cy="31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Ассортиментная политика </a:t>
            </a:r>
            <a:endParaRPr lang="ru-RU" sz="3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436" y="908720"/>
            <a:ext cx="8082052" cy="449522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выпускается более 500 моделей в разных стилевых направлениях</a:t>
            </a:r>
          </a:p>
          <a:p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коллекции выходят дважды в год: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</a:t>
            </a: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летняя включает 350 моделей,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осенне</a:t>
            </a:r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зимняя включает более 150 моделей.</a:t>
            </a:r>
          </a:p>
          <a:p>
            <a:endParaRPr lang="ru-RU" sz="18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каждым Новым годом выходит специальная рождественская коллекция</a:t>
            </a:r>
          </a:p>
          <a:p>
            <a:endParaRPr lang="ru-RU" sz="1800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01164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6626">
            <a:off x="2041724" y="4368188"/>
            <a:ext cx="1152401" cy="1368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916">
            <a:off x="6045446" y="4309194"/>
            <a:ext cx="1316889" cy="1695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727">
            <a:off x="1171358" y="5319653"/>
            <a:ext cx="1102704" cy="1314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832">
            <a:off x="7633994" y="5139536"/>
            <a:ext cx="1186130" cy="14775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44527"/>
            <a:ext cx="1334798" cy="20788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43223"/>
            <a:ext cx="1335635" cy="20801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1371" flipH="1">
            <a:off x="1888620" y="2194674"/>
            <a:ext cx="992784" cy="13237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361" flipH="1">
            <a:off x="980067" y="2281173"/>
            <a:ext cx="692350" cy="821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603" flipH="1">
            <a:off x="2908279" y="2389080"/>
            <a:ext cx="1185014" cy="7217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820">
            <a:off x="7971657" y="2036319"/>
            <a:ext cx="811265" cy="12399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4151" flipH="1">
            <a:off x="6575163" y="2318516"/>
            <a:ext cx="1051537" cy="10515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23" y="2433295"/>
            <a:ext cx="2457604" cy="10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434225" cy="648072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товарные направления</a:t>
            </a:r>
            <a:endParaRPr lang="ru-RU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560840" cy="60486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SOCKSBERRY </a:t>
            </a: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носки для всей семьи, на любой вкус  и на все времена:</a:t>
            </a:r>
          </a:p>
          <a:p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Носки для взрослых: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Мужские и женские, а также универсальные, «</a:t>
            </a:r>
            <a:r>
              <a:rPr lang="ru-RU" sz="6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унисекс</a:t>
            </a: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носки – для малышей от 3 лет</a:t>
            </a:r>
          </a:p>
          <a:p>
            <a:pPr>
              <a:buFont typeface="Arial" charset="0"/>
              <a:buChar char="•"/>
            </a:pP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Демисезонные</a:t>
            </a:r>
          </a:p>
          <a:p>
            <a:pPr>
              <a:buFont typeface="Arial" charset="0"/>
              <a:buChar char="•"/>
            </a:pP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короткие </a:t>
            </a:r>
            <a:r>
              <a:rPr lang="ru-RU" sz="6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етние </a:t>
            </a:r>
          </a:p>
          <a:p>
            <a:pPr>
              <a:buFont typeface="Arial" charset="0"/>
              <a:buChar char="•"/>
            </a:pP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Зимние, утепленные, махровые, с начесом</a:t>
            </a:r>
          </a:p>
          <a:p>
            <a:pPr>
              <a:buFont typeface="Arial" charset="0"/>
              <a:buChar char="•"/>
            </a:pP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 </a:t>
            </a:r>
            <a:r>
              <a:rPr lang="ru-RU" sz="6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Термоноски</a:t>
            </a:r>
            <a:endParaRPr lang="ru-RU" sz="64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Ценовые сегменты</a:t>
            </a:r>
            <a:endParaRPr lang="ru-RU" sz="6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 сегмент – носки  повседневные, простые однотонные или с небольшим </a:t>
            </a:r>
            <a:r>
              <a:rPr lang="ru-RU" sz="6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принтом</a:t>
            </a: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простые и практичные. Отлично подходят для дома и работы. Цена классического носка на полке составляет ориентировочно </a:t>
            </a:r>
          </a:p>
          <a:p>
            <a:pPr marL="0" indent="0">
              <a:buNone/>
            </a:pPr>
            <a:r>
              <a:rPr lang="ru-RU" sz="6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60-100 рублей за пару в зависимости от наценки сети, покупателя.</a:t>
            </a:r>
          </a:p>
          <a:p>
            <a:pPr>
              <a:buFont typeface="Arial" charset="0"/>
              <a:buChar char="•"/>
            </a:pP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и средний +  - это носки с интересными дизайнами, с простыми спортивными элементами. Цена классического носка на полке составляет ориентировочно 100-180 рублей за </a:t>
            </a:r>
            <a:r>
              <a:rPr lang="ru-RU" sz="6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пару, в зависимости от наценки сети, покупателя</a:t>
            </a: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Премиум – эксклюзивные сложные модели, профессиональные спортивные позиции, а также носки с </a:t>
            </a:r>
            <a:r>
              <a:rPr lang="ru-RU" sz="64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термоэффектом</a:t>
            </a:r>
            <a:r>
              <a:rPr lang="ru-RU" sz="6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носки с индивидуальным дизайном в подарочной упаковке. Цены варьируются от 250 рублей за пару.</a:t>
            </a:r>
          </a:p>
          <a:p>
            <a:pPr>
              <a:buFont typeface="Arial" charset="0"/>
              <a:buChar char="•"/>
            </a:pPr>
            <a:endParaRPr lang="ru-RU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72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производителя, которую мы предоставляем нашим партнерам, позволяет делать наценку от 30% до 250%, и даже с учетом этого , продукция будет </a:t>
            </a:r>
            <a:r>
              <a:rPr lang="ru-RU" sz="7200" b="1" i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конкурентноспособна</a:t>
            </a:r>
            <a:r>
              <a:rPr lang="ru-RU" sz="72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полках вашего магазина.</a:t>
            </a:r>
          </a:p>
          <a:p>
            <a:pPr>
              <a:buFont typeface="Arial" charset="0"/>
              <a:buChar char="•"/>
            </a:pPr>
            <a:endParaRPr lang="ru-RU" b="1" dirty="0" smtClean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ru-RU" b="1" dirty="0">
              <a:solidFill>
                <a:srgbClr val="99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011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9176" cy="940966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позиционирования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908720"/>
            <a:ext cx="8150460" cy="5616624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011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132" y="260648"/>
            <a:ext cx="8010044" cy="31683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99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работы компания заключила более 5000 контрактов на оптовые поставки продукции по всей территории России.  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Благодаря предоставлению уникальных позиций по </a:t>
            </a:r>
            <a:r>
              <a:rPr lang="ru-RU" sz="2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конкурентноспособным</a:t>
            </a:r>
            <a:r>
              <a:rPr lang="ru-RU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ценам и высокому уровню обслуживания, основными партнерами фабрики стали федеральные и локальные сетевые </a:t>
            </a:r>
            <a:r>
              <a:rPr lang="ru-RU" sz="2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ритейлеры</a:t>
            </a:r>
            <a:r>
              <a:rPr lang="ru-RU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маркет-плейсы</a:t>
            </a:r>
            <a:r>
              <a:rPr lang="ru-RU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магазины одежды, реализующие продукцию как в собственных торговых марках, 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в бренде </a:t>
            </a:r>
            <a:r>
              <a:rPr lang="en-US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SOCKSBERRY</a:t>
            </a:r>
            <a:endParaRPr lang="ru-RU" sz="2200" dirty="0">
              <a:solidFill>
                <a:srgbClr val="6633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01164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816072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8655</TotalTime>
  <Words>345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SOCKSBERRY Производство носочных изделий</vt:lpstr>
      <vt:lpstr>25 ЛЕТ ОПЫТА РАБОТЫ</vt:lpstr>
      <vt:lpstr>Технологии и производство Компания Альянс Групп непрерывно совершенствует технологии вязки  и пошива носков, и может по праву гордиться своим производством:</vt:lpstr>
      <vt:lpstr>Для изготовления продукции используется только высококачественное сырье от ведущих  производителей пряжи</vt:lpstr>
      <vt:lpstr>Ассортиментная политика </vt:lpstr>
      <vt:lpstr>Основные товарные направления</vt:lpstr>
      <vt:lpstr>Карта позиционирования</vt:lpstr>
      <vt:lpstr>Презентация PowerPoint</vt:lpstr>
      <vt:lpstr> Компания Альянс Групп стремится максимально расширить географию  поставок и заинтересована в налаживании долгосрочного взаимовыгодного сотрудничества.  Нашим партнерам мы предлагаем: * прозрачную ценовую политику * строгое выполнение заказов в указанные сроки * качество продукции, подтвержденное сертификатами  Мы гарантируем добросовестность, порядочность и высокий профессионализм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me1</dc:creator>
  <cp:lastModifiedBy>me1</cp:lastModifiedBy>
  <cp:revision>58</cp:revision>
  <dcterms:created xsi:type="dcterms:W3CDTF">2025-02-20T12:33:35Z</dcterms:created>
  <dcterms:modified xsi:type="dcterms:W3CDTF">2025-02-26T13:20:00Z</dcterms:modified>
</cp:coreProperties>
</file>